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58" r:id="rId3"/>
    <p:sldId id="260" r:id="rId4"/>
    <p:sldId id="262" r:id="rId5"/>
    <p:sldId id="264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7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000E6-6D27-44DD-8291-D854443CAFE9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5027F-AD59-4B25-A1FE-D30C7E0B3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064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80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21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1066800"/>
            <a:ext cx="1943100" cy="50292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676900" cy="50292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24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599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28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2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17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806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40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8728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9030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77724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279400" y="228600"/>
            <a:ext cx="8661400" cy="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5156200" y="381000"/>
            <a:ext cx="3632200" cy="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5308600" y="533400"/>
            <a:ext cx="3327400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08000" y="6248400"/>
            <a:ext cx="3175000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55600" y="6400800"/>
            <a:ext cx="3479800" cy="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03200" y="6553200"/>
            <a:ext cx="8737600" cy="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512763" y="223838"/>
            <a:ext cx="43942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2400" b="1">
                <a:solidFill>
                  <a:srgbClr val="000000"/>
                </a:solidFill>
              </a:rPr>
              <a:t>Eskilstuna KommunFöretag AB</a:t>
            </a:r>
          </a:p>
        </p:txBody>
      </p:sp>
    </p:spTree>
    <p:extLst>
      <p:ext uri="{BB962C8B-B14F-4D97-AF65-F5344CB8AC3E}">
        <p14:creationId xmlns:p14="http://schemas.microsoft.com/office/powerpoint/2010/main" val="334761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856984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2051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9" y="1772816"/>
            <a:ext cx="8928991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45916" y="836712"/>
            <a:ext cx="2967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Samtliga bolag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2209988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1196752"/>
            <a:ext cx="69926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Eskilstuna Logistik och Etablering AB </a:t>
            </a:r>
          </a:p>
          <a:p>
            <a:endParaRPr lang="sv-SE" sz="2800" dirty="0"/>
          </a:p>
          <a:p>
            <a:r>
              <a:rPr lang="sv-SE" sz="2800" dirty="0" smtClean="0"/>
              <a:t>saknar bolagsspecifika risker med värde = &gt; 15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102051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1196752"/>
            <a:ext cx="69926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Destination Eskilstuna AB </a:t>
            </a:r>
          </a:p>
          <a:p>
            <a:endParaRPr lang="sv-SE" sz="2800" dirty="0"/>
          </a:p>
          <a:p>
            <a:r>
              <a:rPr lang="sv-SE" sz="2800" dirty="0" smtClean="0"/>
              <a:t>saknar bolagsspecifika risker med värde = &gt; 15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102051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1196752"/>
            <a:ext cx="69733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Eskilstuna Jernmanufaktur AB </a:t>
            </a:r>
          </a:p>
          <a:p>
            <a:endParaRPr lang="sv-SE" sz="2800" dirty="0"/>
          </a:p>
          <a:p>
            <a:r>
              <a:rPr lang="sv-SE" sz="2800" dirty="0" smtClean="0"/>
              <a:t>saknar bolagsspecifika risker med värde = &gt; 15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469061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förab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omföra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omför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föra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37</Words>
  <Application>Microsoft Office PowerPoint</Application>
  <PresentationFormat>Bildspel på skärmen (4:3)</PresentationFormat>
  <Paragraphs>10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komförab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Eskilstuna Kommunföretag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Andersson Anders</dc:creator>
  <cp:lastModifiedBy>Hellman Anu</cp:lastModifiedBy>
  <cp:revision>14</cp:revision>
  <dcterms:created xsi:type="dcterms:W3CDTF">2018-11-27T06:30:57Z</dcterms:created>
  <dcterms:modified xsi:type="dcterms:W3CDTF">2019-02-13T12:42:39Z</dcterms:modified>
</cp:coreProperties>
</file>