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6797675" cy="99266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99"/>
    <a:srgbClr val="0033CC"/>
    <a:srgbClr val="E7EEFF"/>
    <a:srgbClr val="F2FFE5"/>
    <a:srgbClr val="EBF1FF"/>
    <a:srgbClr val="7E0000"/>
    <a:srgbClr val="FFFFCC"/>
    <a:srgbClr val="FFCC00"/>
    <a:srgbClr val="E5FFE5"/>
    <a:srgbClr val="F3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7829" autoAdjust="0"/>
  </p:normalViewPr>
  <p:slideViewPr>
    <p:cSldViewPr>
      <p:cViewPr>
        <p:scale>
          <a:sx n="118" d="100"/>
          <a:sy n="118" d="100"/>
        </p:scale>
        <p:origin x="-13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93102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17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9288" tIns="43860" rIns="89288" bIns="438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819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862013"/>
            <a:ext cx="4645025" cy="3484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923992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948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371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1066800"/>
            <a:ext cx="1943100" cy="50292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1066800"/>
            <a:ext cx="5676900" cy="50292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9428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/>
          <p:cNvSpPr>
            <a:spLocks noGrp="1"/>
          </p:cNvSpPr>
          <p:nvPr>
            <p:ph sz="quarter" idx="11" hasCustomPrompt="1"/>
          </p:nvPr>
        </p:nvSpPr>
        <p:spPr>
          <a:xfrm>
            <a:off x="1065600" y="2440800"/>
            <a:ext cx="7470000" cy="327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 smtClean="0"/>
              <a:t>Brödtext</a:t>
            </a:r>
          </a:p>
        </p:txBody>
      </p:sp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065600" y="1371600"/>
            <a:ext cx="7470000" cy="1015200"/>
          </a:xfrm>
        </p:spPr>
        <p:txBody>
          <a:bodyPr anchor="ctr"/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sv-SE" dirty="0" smtClean="0"/>
              <a:t>Rubrik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18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505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9090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658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63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031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957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59997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3852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668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279400" y="228600"/>
            <a:ext cx="8661400" cy="0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5156200" y="381000"/>
            <a:ext cx="3632200" cy="0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5308600" y="533400"/>
            <a:ext cx="3327400" cy="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08000" y="6248400"/>
            <a:ext cx="3175000" cy="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55600" y="6400800"/>
            <a:ext cx="3479800" cy="0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 dirty="0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03200" y="6553200"/>
            <a:ext cx="8737600" cy="0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512763" y="223838"/>
            <a:ext cx="43942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sv-SE" altLang="sv-SE" b="1" dirty="0" smtClean="0"/>
              <a:t>Eskilstuna KommunFöretag AB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269150"/>
              </p:ext>
            </p:extLst>
          </p:nvPr>
        </p:nvGraphicFramePr>
        <p:xfrm>
          <a:off x="890509" y="2132856"/>
          <a:ext cx="7246026" cy="3240358"/>
        </p:xfrm>
        <a:graphic>
          <a:graphicData uri="http://schemas.openxmlformats.org/drawingml/2006/table">
            <a:tbl>
              <a:tblPr firstRow="1" bandRow="1"/>
              <a:tblGrid>
                <a:gridCol w="1445982"/>
                <a:gridCol w="948804"/>
                <a:gridCol w="599619"/>
                <a:gridCol w="598094"/>
                <a:gridCol w="602870"/>
                <a:gridCol w="653507"/>
                <a:gridCol w="527511"/>
                <a:gridCol w="668675"/>
                <a:gridCol w="602870"/>
                <a:gridCol w="598094"/>
              </a:tblGrid>
              <a:tr h="652918">
                <a:tc rowSpan="2">
                  <a:txBody>
                    <a:bodyPr/>
                    <a:lstStyle/>
                    <a:p>
                      <a:pPr algn="l" fontAlgn="t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Företag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Antal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åtagande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Ej </a:t>
                      </a: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påbörjad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Pågår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Klart,</a:t>
                      </a:r>
                    </a:p>
                    <a:p>
                      <a:pPr algn="l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avslutat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Försenat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2343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Antal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Antal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Antal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Antal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</a:tr>
              <a:tr h="323430">
                <a:tc>
                  <a:txBody>
                    <a:bodyPr/>
                    <a:lstStyle/>
                    <a:p>
                      <a:pPr algn="l" fontAlgn="t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K-fast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</a:tr>
              <a:tr h="323430">
                <a:tc>
                  <a:txBody>
                    <a:bodyPr/>
                    <a:lstStyle/>
                    <a:p>
                      <a:pPr algn="l" fontAlgn="t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EEM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</a:tr>
              <a:tr h="323430">
                <a:tc>
                  <a:txBody>
                    <a:bodyPr/>
                    <a:lstStyle/>
                    <a:p>
                      <a:pPr algn="l" fontAlgn="t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DEAB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69%</a:t>
                      </a: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</a:tr>
              <a:tr h="323430">
                <a:tc>
                  <a:txBody>
                    <a:bodyPr/>
                    <a:lstStyle/>
                    <a:p>
                      <a:pPr algn="l" fontAlgn="t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Logistik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</a:tr>
              <a:tr h="323430">
                <a:tc>
                  <a:txBody>
                    <a:bodyPr/>
                    <a:lstStyle/>
                    <a:p>
                      <a:pPr algn="l" fontAlgn="t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MSP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</a:tr>
              <a:tr h="323430">
                <a:tc>
                  <a:txBody>
                    <a:bodyPr/>
                    <a:lstStyle/>
                    <a:p>
                      <a:pPr algn="l" fontAlgn="t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Kommunföretag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12%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</a:tr>
              <a:tr h="323430">
                <a:tc>
                  <a:txBody>
                    <a:bodyPr/>
                    <a:lstStyle/>
                    <a:p>
                      <a:pPr algn="l" fontAlgn="t"/>
                      <a:r>
                        <a:rPr lang="sv-SE" sz="1400" b="1" i="0" u="none" strike="noStrike" dirty="0" smtClean="0">
                          <a:solidFill>
                            <a:srgbClr val="0033CC"/>
                          </a:solidFill>
                          <a:effectLst/>
                          <a:latin typeface="Arial"/>
                        </a:rPr>
                        <a:t>Totalt</a:t>
                      </a:r>
                      <a:endParaRPr lang="sv-SE" sz="1400" b="1" i="0" u="none" strike="noStrike" dirty="0">
                        <a:solidFill>
                          <a:srgbClr val="0033CC"/>
                        </a:solidFill>
                        <a:effectLst/>
                        <a:latin typeface="Arial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v-SE" sz="1400" b="1" i="0" u="none" strike="noStrike">
                        <a:solidFill>
                          <a:srgbClr val="0033CC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v-SE" sz="1400" b="1" i="0" u="none" strike="noStrike">
                        <a:solidFill>
                          <a:srgbClr val="0033CC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v-SE" sz="1400" b="1" i="0" u="none" strike="noStrike">
                        <a:solidFill>
                          <a:srgbClr val="0033CC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v-SE" sz="1400" b="1" i="0" u="none" strike="noStrike">
                        <a:solidFill>
                          <a:srgbClr val="0033CC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v-SE" sz="1400" b="1" i="0" u="none" strike="noStrike">
                        <a:solidFill>
                          <a:srgbClr val="0033CC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v-SE" sz="1400" b="1" i="0" u="none" strike="noStrike">
                        <a:solidFill>
                          <a:srgbClr val="0033CC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v-SE" sz="1400" b="1" i="0" u="none" strike="noStrike">
                        <a:solidFill>
                          <a:srgbClr val="0033CC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v-SE" sz="1400" b="1" i="0" u="none" strike="noStrike">
                        <a:solidFill>
                          <a:srgbClr val="0033CC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E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sv-SE" sz="1400" b="1" i="0" u="none" strike="noStrike" dirty="0">
                        <a:solidFill>
                          <a:srgbClr val="0033CC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FE5"/>
                    </a:solidFill>
                  </a:tcPr>
                </a:tc>
              </a:tr>
            </a:tbl>
          </a:graphicData>
        </a:graphic>
      </p:graphicFrame>
      <p:pic>
        <p:nvPicPr>
          <p:cNvPr id="23" name="bild2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100-00003100000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815124" y="2420888"/>
            <a:ext cx="252000" cy="252000"/>
          </a:xfrm>
          <a:prstGeom prst="rect">
            <a:avLst/>
          </a:prstGeom>
        </p:spPr>
      </p:pic>
      <p:pic>
        <p:nvPicPr>
          <p:cNvPr id="24" name="bild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100-00002F00000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543354" y="2420888"/>
            <a:ext cx="252000" cy="252000"/>
          </a:xfrm>
          <a:prstGeom prst="rect">
            <a:avLst/>
          </a:prstGeom>
        </p:spPr>
      </p:pic>
      <p:pic>
        <p:nvPicPr>
          <p:cNvPr id="25" name="bild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100-00003000000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344336" y="2420888"/>
            <a:ext cx="252000" cy="252000"/>
          </a:xfrm>
          <a:prstGeom prst="rect">
            <a:avLst/>
          </a:prstGeom>
        </p:spPr>
      </p:pic>
      <p:sp>
        <p:nvSpPr>
          <p:cNvPr id="26" name="textruta 25"/>
          <p:cNvSpPr txBox="1"/>
          <p:nvPr/>
        </p:nvSpPr>
        <p:spPr>
          <a:xfrm>
            <a:off x="1043608" y="1083825"/>
            <a:ext cx="7056784" cy="776970"/>
          </a:xfrm>
          <a:prstGeom prst="rect">
            <a:avLst/>
          </a:prstGeom>
          <a:noFill/>
          <a:effectLst/>
        </p:spPr>
        <p:txBody>
          <a:bodyPr wrap="square" lIns="68415" tIns="34208" rIns="68415" bIns="34208" rtlCol="0">
            <a:spAutoFit/>
          </a:bodyPr>
          <a:lstStyle>
            <a:defPPr>
              <a:defRPr lang="sv-SE"/>
            </a:defPPr>
            <a:lvl1pPr>
              <a:defRPr sz="900"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pPr algn="ctr"/>
            <a:r>
              <a:rPr lang="sv-SE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Rapportering av åtaganden  2018</a:t>
            </a:r>
          </a:p>
          <a:p>
            <a:pPr algn="ctr"/>
            <a:r>
              <a:rPr lang="sv-SE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Uppföljningen </a:t>
            </a:r>
            <a:r>
              <a:rPr lang="sv-SE" sz="18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avser </a:t>
            </a:r>
            <a:r>
              <a:rPr lang="sv-SE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jan - dec 2018</a:t>
            </a:r>
            <a:endParaRPr lang="sv-SE" sz="1800" i="1" dirty="0">
              <a:solidFill>
                <a:srgbClr val="C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pic>
        <p:nvPicPr>
          <p:cNvPr id="10" name="bild1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100-00002E000000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4968072" y="2420888"/>
            <a:ext cx="25200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52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mförab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komförab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omföra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föra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förab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förab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förab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förab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förab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h:\mallar\komförab.ppt</Template>
  <TotalTime>3928</TotalTime>
  <Pages>1</Pages>
  <Words>92</Words>
  <Application>Microsoft Office PowerPoint</Application>
  <PresentationFormat>Bildspel på skärmen (4:3)</PresentationFormat>
  <Paragraphs>62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komförab</vt:lpstr>
      <vt:lpstr>PowerPoint-presentation</vt:lpstr>
    </vt:vector>
  </TitlesOfParts>
  <Company>Energi &amp; Miljö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Ingen bildrubrik</dc:title>
  <dc:creator>AndAnd</dc:creator>
  <cp:lastModifiedBy>Hellman Anu</cp:lastModifiedBy>
  <cp:revision>408</cp:revision>
  <cp:lastPrinted>2019-02-11T08:18:32Z</cp:lastPrinted>
  <dcterms:created xsi:type="dcterms:W3CDTF">2002-02-01T12:43:41Z</dcterms:created>
  <dcterms:modified xsi:type="dcterms:W3CDTF">2019-02-14T13:33:51Z</dcterms:modified>
</cp:coreProperties>
</file>